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4" d="100"/>
          <a:sy n="84" d="100"/>
        </p:scale>
        <p:origin x="3480" y="-3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Dvojstenný termo hrnček z recyklovanej nerezovej ocele s vonkajším PP plastom a viečkom na pitie. S popruhom na prenášanie RPET.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Elektrický vetráčik na mobilný telefón s pripojením USB-C, v plaste TPE.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Box na obed z PP plastu s bambusovým vekom a uzáverom na pracku,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Vydajte sa na cestu profesionálnej reklamy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Vezmite svoju značku na dobrodružnú cestu s najnovším prispôsobiteľným cestovným príslušenstvom! Či už ide o deň na pláži, túru v divočine alebo víkendový útek, vaše značkové darčeky sa stanú cestovateľskou reklamou.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6861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Dvojstenný termo hrnček z recyklovanej nerezovej ocele s viečkom na pitie z ABS plastu.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99851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vak so sťahovacou šnúrkou, s prednou stranou potiahnutou PU a predným vreckom na zips. Polyester 600D RPET potiahnutý PU s výrazným štítkom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032495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vyrobený skladací papierový vejár s plnofarebnou grafikou. Cena je vrátane digitálnej tlače na oboch stranách, cena nezahŕňa tlačovú prípravu.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4860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4860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299247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259916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279582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210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2025-02-12T09:24:35Z</dcterms:modified>
  <cp:category/>
</cp:coreProperties>
</file>